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0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8328"/>
  </p:normalViewPr>
  <p:slideViewPr>
    <p:cSldViewPr snapToGrid="0">
      <p:cViewPr varScale="1">
        <p:scale>
          <a:sx n="86" d="100"/>
          <a:sy n="86" d="100"/>
        </p:scale>
        <p:origin x="1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2ADD6-5C1C-A344-ACB6-30F88E7F0FDB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56AD3-F0BC-A44F-9544-06DC3CF5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8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7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2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2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0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2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5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4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5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27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4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6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90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5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7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6AD3-F0BC-A44F-9544-06DC3CF5D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4a"/><Relationship Id="rId7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What are the Top Crops rated by value categorized by Region/Country1">
            <a:extLst>
              <a:ext uri="{FF2B5EF4-FFF2-40B4-BE49-F238E27FC236}">
                <a16:creationId xmlns:a16="http://schemas.microsoft.com/office/drawing/2014/main" id="{F7541335-8C9C-4CE5-AA76-4861EFB0B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81"/>
          <a:stretch/>
        </p:blipFill>
        <p:spPr>
          <a:xfrm>
            <a:off x="1186062" y="469900"/>
            <a:ext cx="9819875" cy="5918200"/>
          </a:xfrm>
          <a:prstGeom prst="rect">
            <a:avLst/>
          </a:prstGeom>
        </p:spPr>
      </p:pic>
      <p:pic>
        <p:nvPicPr>
          <p:cNvPr id="3" name="Audio Recording May 2, 2023 at 2:40:41 PM">
            <a:hlinkClick r:id="" action="ppaction://media"/>
            <a:extLst>
              <a:ext uri="{FF2B5EF4-FFF2-40B4-BE49-F238E27FC236}">
                <a16:creationId xmlns:a16="http://schemas.microsoft.com/office/drawing/2014/main" id="{32852270-2018-4346-2FC7-D45191CD1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31" y="58451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What are the Top Crops rated by value categorized by Region/Country15">
            <a:extLst>
              <a:ext uri="{FF2B5EF4-FFF2-40B4-BE49-F238E27FC236}">
                <a16:creationId xmlns:a16="http://schemas.microsoft.com/office/drawing/2014/main" id="{6FE27345-3295-40ED-957D-F0356DF97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59"/>
          <a:stretch/>
        </p:blipFill>
        <p:spPr>
          <a:xfrm>
            <a:off x="1765850" y="933450"/>
            <a:ext cx="8660299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What are the Top Crops rated by value categorized by Region/Country19">
            <a:extLst>
              <a:ext uri="{FF2B5EF4-FFF2-40B4-BE49-F238E27FC236}">
                <a16:creationId xmlns:a16="http://schemas.microsoft.com/office/drawing/2014/main" id="{898BD39B-ABDA-4628-96D8-78B73AB28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593"/>
          <a:stretch/>
        </p:blipFill>
        <p:spPr>
          <a:xfrm>
            <a:off x="1657969" y="590550"/>
            <a:ext cx="887606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What are the Top Crops rated by value categorized by Region/Country21">
            <a:extLst>
              <a:ext uri="{FF2B5EF4-FFF2-40B4-BE49-F238E27FC236}">
                <a16:creationId xmlns:a16="http://schemas.microsoft.com/office/drawing/2014/main" id="{E7BE2FA2-AADD-4B4E-8A25-50DE9ADFC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30"/>
          <a:stretch/>
        </p:blipFill>
        <p:spPr>
          <a:xfrm>
            <a:off x="1691755" y="279400"/>
            <a:ext cx="880849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What are the Top Crops rated by value categorized by Region/Country22">
            <a:extLst>
              <a:ext uri="{FF2B5EF4-FFF2-40B4-BE49-F238E27FC236}">
                <a16:creationId xmlns:a16="http://schemas.microsoft.com/office/drawing/2014/main" id="{E693BF5E-2785-4959-B35C-0E3D1B9619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7"/>
          <a:stretch/>
        </p:blipFill>
        <p:spPr>
          <a:xfrm>
            <a:off x="1364311" y="292100"/>
            <a:ext cx="9463377" cy="38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What are the Top Crops rated by value categorized by Region/Country6">
            <a:extLst>
              <a:ext uri="{FF2B5EF4-FFF2-40B4-BE49-F238E27FC236}">
                <a16:creationId xmlns:a16="http://schemas.microsoft.com/office/drawing/2014/main" id="{D25B98A8-7279-4DDB-AAF2-DE5A422586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/>
        </p:blipFill>
        <p:spPr>
          <a:xfrm>
            <a:off x="2482033" y="0"/>
            <a:ext cx="7227934" cy="6540500"/>
          </a:xfrm>
          <a:prstGeom prst="rect">
            <a:avLst/>
          </a:prstGeom>
        </p:spPr>
      </p:pic>
      <p:pic>
        <p:nvPicPr>
          <p:cNvPr id="2" name="Audio Recording May 3, 2023 at 4:42:28 PM">
            <a:hlinkClick r:id="" action="ppaction://media"/>
            <a:extLst>
              <a:ext uri="{FF2B5EF4-FFF2-40B4-BE49-F238E27FC236}">
                <a16:creationId xmlns:a16="http://schemas.microsoft.com/office/drawing/2014/main" id="{C2783712-5596-C073-807C-48FF54B21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683" y="55923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What are the Top Crops rated by value categorized by Region/Country7">
            <a:extLst>
              <a:ext uri="{FF2B5EF4-FFF2-40B4-BE49-F238E27FC236}">
                <a16:creationId xmlns:a16="http://schemas.microsoft.com/office/drawing/2014/main" id="{D9EC8D6A-2ADE-429C-A15E-69689BC42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518"/>
          <a:stretch/>
        </p:blipFill>
        <p:spPr>
          <a:xfrm>
            <a:off x="1488552" y="406400"/>
            <a:ext cx="921489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What are the Top Crops rated by value categorized by Region/Country8">
            <a:extLst>
              <a:ext uri="{FF2B5EF4-FFF2-40B4-BE49-F238E27FC236}">
                <a16:creationId xmlns:a16="http://schemas.microsoft.com/office/drawing/2014/main" id="{1524E582-8B69-47A7-A8F1-624882F98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45"/>
          <a:stretch/>
        </p:blipFill>
        <p:spPr>
          <a:xfrm>
            <a:off x="1719453" y="203200"/>
            <a:ext cx="875309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What are the Top Crops rated by value categorized by Region/Country24">
            <a:extLst>
              <a:ext uri="{FF2B5EF4-FFF2-40B4-BE49-F238E27FC236}">
                <a16:creationId xmlns:a16="http://schemas.microsoft.com/office/drawing/2014/main" id="{085C3100-C518-491E-8649-E866BA223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93"/>
          <a:stretch/>
        </p:blipFill>
        <p:spPr>
          <a:xfrm>
            <a:off x="1836681" y="279400"/>
            <a:ext cx="8518637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What are the Top Crops rated by value categorized by Region/Country23">
            <a:extLst>
              <a:ext uri="{FF2B5EF4-FFF2-40B4-BE49-F238E27FC236}">
                <a16:creationId xmlns:a16="http://schemas.microsoft.com/office/drawing/2014/main" id="{09DC2019-1570-458B-A885-402FDDA19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5"/>
          <a:stretch/>
        </p:blipFill>
        <p:spPr>
          <a:xfrm>
            <a:off x="1821896" y="355600"/>
            <a:ext cx="854820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What are the Top Crops rated by value categorized by Region/Country9">
            <a:extLst>
              <a:ext uri="{FF2B5EF4-FFF2-40B4-BE49-F238E27FC236}">
                <a16:creationId xmlns:a16="http://schemas.microsoft.com/office/drawing/2014/main" id="{81C246AD-9D1A-41CC-A816-1E0FCE7DA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6"/>
          <a:stretch/>
        </p:blipFill>
        <p:spPr>
          <a:xfrm>
            <a:off x="1604653" y="177800"/>
            <a:ext cx="8982693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What are the Top Crops rated by value categorized by Region/Country2">
            <a:extLst>
              <a:ext uri="{FF2B5EF4-FFF2-40B4-BE49-F238E27FC236}">
                <a16:creationId xmlns:a16="http://schemas.microsoft.com/office/drawing/2014/main" id="{7E9AF464-690B-4094-A6E9-2F7589C740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1192840" y="482600"/>
            <a:ext cx="980631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What are the Top Crops rated by value categorized by Region/Country10">
            <a:extLst>
              <a:ext uri="{FF2B5EF4-FFF2-40B4-BE49-F238E27FC236}">
                <a16:creationId xmlns:a16="http://schemas.microsoft.com/office/drawing/2014/main" id="{97017BE8-5581-4797-9DD4-48C0FCF0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What are the Top Crops rated by value categorized by Region/Country11">
            <a:extLst>
              <a:ext uri="{FF2B5EF4-FFF2-40B4-BE49-F238E27FC236}">
                <a16:creationId xmlns:a16="http://schemas.microsoft.com/office/drawing/2014/main" id="{35237D5C-7B04-4682-A3FA-6CCCA99C2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23"/>
          <a:stretch/>
        </p:blipFill>
        <p:spPr>
          <a:xfrm>
            <a:off x="964306" y="1170890"/>
            <a:ext cx="10263388" cy="45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What are the Top Crops rated by value categorized by Region/Country25">
            <a:extLst>
              <a:ext uri="{FF2B5EF4-FFF2-40B4-BE49-F238E27FC236}">
                <a16:creationId xmlns:a16="http://schemas.microsoft.com/office/drawing/2014/main" id="{C2CAAAC5-915D-439A-8D14-6BB254F7CF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64"/>
          <a:stretch/>
        </p:blipFill>
        <p:spPr>
          <a:xfrm>
            <a:off x="828261" y="1053077"/>
            <a:ext cx="10535478" cy="4751846"/>
          </a:xfrm>
          <a:prstGeom prst="rect">
            <a:avLst/>
          </a:prstGeom>
        </p:spPr>
      </p:pic>
      <p:pic>
        <p:nvPicPr>
          <p:cNvPr id="3" name="Audio Recording May 3, 2023 at 4:46:16 PM">
            <a:hlinkClick r:id="" action="ppaction://media"/>
            <a:extLst>
              <a:ext uri="{FF2B5EF4-FFF2-40B4-BE49-F238E27FC236}">
                <a16:creationId xmlns:a16="http://schemas.microsoft.com/office/drawing/2014/main" id="{B41B7D46-FA10-C996-1043-845F4C9D2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903" y="5804923"/>
            <a:ext cx="812800" cy="812800"/>
          </a:xfrm>
          <a:prstGeom prst="rect">
            <a:avLst/>
          </a:prstGeom>
        </p:spPr>
      </p:pic>
      <p:pic>
        <p:nvPicPr>
          <p:cNvPr id="4" name="Audio Recording May 3, 2023 at 4:46:24 PM">
            <a:hlinkClick r:id="" action="ppaction://media"/>
            <a:extLst>
              <a:ext uri="{FF2B5EF4-FFF2-40B4-BE49-F238E27FC236}">
                <a16:creationId xmlns:a16="http://schemas.microsoft.com/office/drawing/2014/main" id="{C6192671-BE9E-7D45-E944-61BBD86156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2813" y="58049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Recording May 2, 2023 at 2:13:25 PM">
            <a:hlinkClick r:id="" action="ppaction://media"/>
            <a:extLst>
              <a:ext uri="{FF2B5EF4-FFF2-40B4-BE49-F238E27FC236}">
                <a16:creationId xmlns:a16="http://schemas.microsoft.com/office/drawing/2014/main" id="{26110898-6543-061A-A24E-AD33191A9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29" y="5501385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80056-3905-B23C-9ACA-E0B4EB815B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1002"/>
          <a:stretch/>
        </p:blipFill>
        <p:spPr>
          <a:xfrm>
            <a:off x="1214101" y="292043"/>
            <a:ext cx="9763798" cy="62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What are the Top Crops rated by value categorized by Region/Country4">
            <a:extLst>
              <a:ext uri="{FF2B5EF4-FFF2-40B4-BE49-F238E27FC236}">
                <a16:creationId xmlns:a16="http://schemas.microsoft.com/office/drawing/2014/main" id="{3BA94BB5-B03F-4EF1-AB0D-67559758B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0"/>
          <a:stretch/>
        </p:blipFill>
        <p:spPr>
          <a:xfrm>
            <a:off x="1164119" y="387350"/>
            <a:ext cx="9863762" cy="6083300"/>
          </a:xfrm>
          <a:prstGeom prst="rect">
            <a:avLst/>
          </a:prstGeom>
        </p:spPr>
      </p:pic>
      <p:pic>
        <p:nvPicPr>
          <p:cNvPr id="2" name="Audio Recording May 3, 2023 at 4:31:14 PM">
            <a:hlinkClick r:id="" action="ppaction://media"/>
            <a:extLst>
              <a:ext uri="{FF2B5EF4-FFF2-40B4-BE49-F238E27FC236}">
                <a16:creationId xmlns:a16="http://schemas.microsoft.com/office/drawing/2014/main" id="{17BA080E-CAE0-AE15-F11F-3DD4AADDD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138" y="56578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What are the Top Crops rated by value categorized by Region/Country18">
            <a:extLst>
              <a:ext uri="{FF2B5EF4-FFF2-40B4-BE49-F238E27FC236}">
                <a16:creationId xmlns:a16="http://schemas.microsoft.com/office/drawing/2014/main" id="{AD0F5408-A073-4762-990A-25F66ABFD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>
          <a:xfrm>
            <a:off x="1393938" y="256445"/>
            <a:ext cx="9404124" cy="63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What are the Top Crops rated by value categorized by Region/Country17">
            <a:extLst>
              <a:ext uri="{FF2B5EF4-FFF2-40B4-BE49-F238E27FC236}">
                <a16:creationId xmlns:a16="http://schemas.microsoft.com/office/drawing/2014/main" id="{18389515-0EFE-42B7-8EA8-6178ADF6BA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63"/>
          <a:stretch/>
        </p:blipFill>
        <p:spPr>
          <a:xfrm>
            <a:off x="1174216" y="298450"/>
            <a:ext cx="9843568" cy="6261100"/>
          </a:xfrm>
          <a:prstGeom prst="rect">
            <a:avLst/>
          </a:prstGeom>
        </p:spPr>
      </p:pic>
      <p:pic>
        <p:nvPicPr>
          <p:cNvPr id="3" name="Audio Recording May 3, 2023 at 4:38:50 PM">
            <a:hlinkClick r:id="" action="ppaction://media"/>
            <a:extLst>
              <a:ext uri="{FF2B5EF4-FFF2-40B4-BE49-F238E27FC236}">
                <a16:creationId xmlns:a16="http://schemas.microsoft.com/office/drawing/2014/main" id="{231DEBCB-CE5B-D956-9FB4-F64853EEA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915" y="5746750"/>
            <a:ext cx="77251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What are the Top Crops rated by value categorized by Region/Country5">
            <a:extLst>
              <a:ext uri="{FF2B5EF4-FFF2-40B4-BE49-F238E27FC236}">
                <a16:creationId xmlns:a16="http://schemas.microsoft.com/office/drawing/2014/main" id="{36676E19-50B4-4957-8703-2686C53EC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9"/>
          <a:stretch/>
        </p:blipFill>
        <p:spPr>
          <a:xfrm>
            <a:off x="1488666" y="117974"/>
            <a:ext cx="9214667" cy="66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3">
            <a:extLst>
              <a:ext uri="{FF2B5EF4-FFF2-40B4-BE49-F238E27FC236}">
                <a16:creationId xmlns:a16="http://schemas.microsoft.com/office/drawing/2014/main" id="{9411216F-05DE-4358-835E-22818C5304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8"/>
          <a:stretch/>
        </p:blipFill>
        <p:spPr>
          <a:xfrm>
            <a:off x="1371600" y="984250"/>
            <a:ext cx="9259972" cy="5636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8F9BA-7DC1-C7E7-4319-2713CE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0"/>
          <a:stretch/>
        </p:blipFill>
        <p:spPr>
          <a:xfrm>
            <a:off x="1476207" y="333083"/>
            <a:ext cx="8870692" cy="930232"/>
          </a:xfrm>
          <a:prstGeom prst="rect">
            <a:avLst/>
          </a:prstGeom>
        </p:spPr>
      </p:pic>
      <p:pic>
        <p:nvPicPr>
          <p:cNvPr id="3" name="Audio Recording May 3, 2023 at 4:41:07 PM">
            <a:hlinkClick r:id="" action="ppaction://media"/>
            <a:extLst>
              <a:ext uri="{FF2B5EF4-FFF2-40B4-BE49-F238E27FC236}">
                <a16:creationId xmlns:a16="http://schemas.microsoft.com/office/drawing/2014/main" id="{A9E72882-4BDD-2714-BF70-3B7D89E9F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090" y="56869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What are the Top Crops rated by value categorized by Region/Country13">
            <a:extLst>
              <a:ext uri="{FF2B5EF4-FFF2-40B4-BE49-F238E27FC236}">
                <a16:creationId xmlns:a16="http://schemas.microsoft.com/office/drawing/2014/main" id="{16BA1C37-D3B5-4CB7-A814-72CF100D0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0"/>
          <a:stretch/>
        </p:blipFill>
        <p:spPr>
          <a:xfrm>
            <a:off x="1812290" y="583875"/>
            <a:ext cx="8567419" cy="56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41</Words>
  <Application>Microsoft Macintosh PowerPoint</Application>
  <PresentationFormat>Widescreen</PresentationFormat>
  <Paragraphs>41</Paragraphs>
  <Slides>22</Slides>
  <Notes>21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Galloway, Kc</cp:lastModifiedBy>
  <cp:revision>5</cp:revision>
  <dcterms:created xsi:type="dcterms:W3CDTF">2023-05-02T19:06:29Z</dcterms:created>
  <dcterms:modified xsi:type="dcterms:W3CDTF">2023-05-04T23:18:51Z</dcterms:modified>
</cp:coreProperties>
</file>